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7" r:id="rId4"/>
    <p:sldId id="260" r:id="rId5"/>
    <p:sldId id="266" r:id="rId6"/>
    <p:sldId id="264" r:id="rId7"/>
    <p:sldId id="268" r:id="rId8"/>
    <p:sldId id="269" r:id="rId9"/>
    <p:sldId id="272" r:id="rId10"/>
    <p:sldId id="271" r:id="rId11"/>
    <p:sldId id="279" r:id="rId12"/>
    <p:sldId id="280" r:id="rId13"/>
    <p:sldId id="281" r:id="rId14"/>
    <p:sldId id="276" r:id="rId15"/>
    <p:sldId id="27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5F149C-832D-47B4-AB8E-EC43D0D8F30D}" type="datetimeFigureOut">
              <a:rPr lang="en-IN" smtClean="0"/>
              <a:t>30-07-2025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8D0F07-AF5B-4A25-9288-04EDD7B6B1E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9693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8D0F07-AF5B-4A25-9288-04EDD7B6B1EE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04535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A0730-0C42-B11E-77F9-84A947DACF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6761B0-E1BE-34FE-85EA-47CD9167CC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B0D344-E0DA-4C00-96E9-C68E0BA9A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C958-0DFC-4011-A74C-0BC933E02FF3}" type="datetimeFigureOut">
              <a:rPr lang="en-IN" smtClean="0"/>
              <a:t>30-07-2025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4A0492-E59B-836E-FB19-71EA1FAE3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16C6D-AC69-8A15-4E22-6B3272291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387FE-D03B-4421-8B2A-359A4402E1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2576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3E154-5EBA-EEB2-CBEF-A03FE2D64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0D6574-E97B-75D4-B226-D84B446444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F4FDEC-4AB2-1D17-80F8-BF175B508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C958-0DFC-4011-A74C-0BC933E02FF3}" type="datetimeFigureOut">
              <a:rPr lang="en-IN" smtClean="0"/>
              <a:t>30-07-2025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3A514D-AF3E-72BA-1E23-75B5E94B7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2E48A-5312-6F6B-3775-98A97EABA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387FE-D03B-4421-8B2A-359A4402E1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4298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CB6AF5-6B5E-3430-0A45-6699929B0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FB0CEF-98C0-C6B8-209D-D35BEA1525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674312-3B7A-8FDA-6F15-14AD8D094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C958-0DFC-4011-A74C-0BC933E02FF3}" type="datetimeFigureOut">
              <a:rPr lang="en-IN" smtClean="0"/>
              <a:t>30-07-2025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BAEC68-A039-0F6F-4859-2FDD95C31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72AE85-DFFD-5CCD-9C69-43E21AEC5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387FE-D03B-4421-8B2A-359A4402E1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8308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7FE7A-DAC1-8A32-0C41-33F3FB480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C33D2-F527-77BD-B204-FDC67518A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53470-183D-A3BB-6E05-8AAD75090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C958-0DFC-4011-A74C-0BC933E02FF3}" type="datetimeFigureOut">
              <a:rPr lang="en-IN" smtClean="0"/>
              <a:t>30-07-2025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1A82BE-E0AB-1547-5615-89D4243AF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A0BF7-CA7B-15EF-007B-88233E562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387FE-D03B-4421-8B2A-359A4402E1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5261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8EBF3-97B5-071B-76CB-8FE9B2DB0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0C4854-BC56-A8AB-BD87-2447F02A2F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6FB76A-69FB-398C-5684-9BE0233E4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C958-0DFC-4011-A74C-0BC933E02FF3}" type="datetimeFigureOut">
              <a:rPr lang="en-IN" smtClean="0"/>
              <a:t>30-07-2025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B52E9B-64CE-080D-FD31-D238E7C88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A2302D-2F98-9547-BF9A-D412D8EA9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387FE-D03B-4421-8B2A-359A4402E1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4533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FB58A-1A97-C4DE-C193-C2592F3D1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E789ED-0592-C3AC-EFFF-3701904DFC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507A0E-5D74-A638-D2EB-49A2F55C73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32125A-9B32-0EE0-BDAD-871680A54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C958-0DFC-4011-A74C-0BC933E02FF3}" type="datetimeFigureOut">
              <a:rPr lang="en-IN" smtClean="0"/>
              <a:t>30-07-2025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C136B1-F77A-DC9E-4803-7C6AE7AFF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5FEED1-63B1-CB89-4176-C52E08FB8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387FE-D03B-4421-8B2A-359A4402E1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756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126C2-61A5-2F8F-5FAA-E304F8B72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18E395-71EB-9201-E1BB-5C92A4065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48E9EE-2881-63A8-7117-39698D76D8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5DF0AD-A8B0-59E0-8895-8F10A8AD53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3D9965-6D76-D1BE-0F3E-CD647F8A5F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A23DB9-BBB6-861A-F57E-A3DE7459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C958-0DFC-4011-A74C-0BC933E02FF3}" type="datetimeFigureOut">
              <a:rPr lang="en-IN" smtClean="0"/>
              <a:t>30-07-2025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99AED4-BDD5-A33C-A4B8-3672CC932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23A672-0C68-6E63-854C-B9ABFFE0F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387FE-D03B-4421-8B2A-359A4402E1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2749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D689D-13CD-144C-78C5-00232567A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FD51DC-44C0-5584-A173-AB4E93BB0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C958-0DFC-4011-A74C-0BC933E02FF3}" type="datetimeFigureOut">
              <a:rPr lang="en-IN" smtClean="0"/>
              <a:t>30-07-2025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EE293E-1993-A2CD-7C69-C8678A06F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23AE2E-9BBA-C595-31E2-A4C6FE2DD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387FE-D03B-4421-8B2A-359A4402E1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5738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1F5829-18F5-3AF1-114A-D1106617F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C958-0DFC-4011-A74C-0BC933E02FF3}" type="datetimeFigureOut">
              <a:rPr lang="en-IN" smtClean="0"/>
              <a:t>30-07-2025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E3D1A8-2CD7-EE12-434E-66B36F71D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BF56A0-EB65-94E5-2724-3B0F5EA43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387FE-D03B-4421-8B2A-359A4402E1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1906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FCF33-AC43-0FE1-087C-CF318BF80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0AD75-3B54-3336-2D56-3C9694DD8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8C2A9D-DFCF-6B29-6E60-DF3CA19F11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E165DF-5279-288E-3BEF-9DE7D46AA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C958-0DFC-4011-A74C-0BC933E02FF3}" type="datetimeFigureOut">
              <a:rPr lang="en-IN" smtClean="0"/>
              <a:t>30-07-2025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21F4A3-7396-6150-52DC-85C26831B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E7E2C7-BEA9-79D8-503D-A906A0A85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387FE-D03B-4421-8B2A-359A4402E1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9434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50E2C-09D1-8665-724C-FB8B08D23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A15FEB-6270-91B1-C12E-6A6D863933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037D96-7AB4-CC6E-5AE6-739E9DC75B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914814-CCB9-4CFE-657A-23D2DD090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C958-0DFC-4011-A74C-0BC933E02FF3}" type="datetimeFigureOut">
              <a:rPr lang="en-IN" smtClean="0"/>
              <a:t>30-07-2025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DDCE6F-63B1-D66D-6036-D5A84F705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8CB9A4-9E74-8991-560C-1772D7D83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6387FE-D03B-4421-8B2A-359A4402E1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9705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3CB96C-8848-B63D-C8F4-3B737A42C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70DB15-C97A-7A65-FF53-BBDE4B9698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994905-FE26-D76C-2609-45E30C4C09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9FC958-0DFC-4011-A74C-0BC933E02FF3}" type="datetimeFigureOut">
              <a:rPr lang="en-IN" smtClean="0"/>
              <a:t>30-07-2025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61B0A-FDFE-B081-B5FF-622478C400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B03D9D-B493-62DA-3A5E-793EA5E28A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387FE-D03B-4421-8B2A-359A4402E1D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5769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52F4-7D39-DA63-8334-6C6A7164D0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32414" y="381000"/>
            <a:ext cx="5127172" cy="566057"/>
          </a:xfrm>
        </p:spPr>
        <p:txBody>
          <a:bodyPr>
            <a:noAutofit/>
          </a:bodyPr>
          <a:lstStyle/>
          <a:p>
            <a:r>
              <a:rPr lang="en-US" sz="4500" dirty="0"/>
              <a:t>Home Page </a:t>
            </a:r>
            <a:endParaRPr lang="en-IN" sz="45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BD88A5-8F38-8278-18DF-D048606B70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3E9351-9D13-C79D-1CB3-2B0ED5DF16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240" y="1303021"/>
            <a:ext cx="9875520" cy="555497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61056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68BF1-7FF7-CA34-65B2-0F02E712E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7177DB-03C5-3757-E7B9-AB3358B461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29" y="-10887"/>
            <a:ext cx="12283807" cy="6909641"/>
          </a:xfrm>
        </p:spPr>
      </p:pic>
    </p:spTree>
    <p:extLst>
      <p:ext uri="{BB962C8B-B14F-4D97-AF65-F5344CB8AC3E}">
        <p14:creationId xmlns:p14="http://schemas.microsoft.com/office/powerpoint/2010/main" val="2564844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8D3B27A-6D20-76C3-2A08-BA4E566FA6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15" t="-398" r="18652" b="54256"/>
          <a:stretch>
            <a:fillRect/>
          </a:stretch>
        </p:blipFill>
        <p:spPr>
          <a:xfrm>
            <a:off x="299357" y="250370"/>
            <a:ext cx="6106885" cy="251460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77EAEB-76F6-F819-3CB7-F6F3956C94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126" y="3080656"/>
            <a:ext cx="6536874" cy="3676992"/>
          </a:xfrm>
          <a:ln>
            <a:solidFill>
              <a:schemeClr val="tx1"/>
            </a:solidFill>
          </a:ln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6686A06-9A6A-AFBD-E36B-0BB63FAE14EB}"/>
              </a:ext>
            </a:extLst>
          </p:cNvPr>
          <p:cNvCxnSpPr/>
          <p:nvPr/>
        </p:nvCxnSpPr>
        <p:spPr>
          <a:xfrm>
            <a:off x="1828800" y="1828800"/>
            <a:ext cx="3826326" cy="279762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8756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8BDD0A-2618-BDA0-5987-854C8FEB6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53A7D537-8478-8C8A-D2F0-7C6A803245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15" t="-398" r="18652" b="54256"/>
          <a:stretch>
            <a:fillRect/>
          </a:stretch>
        </p:blipFill>
        <p:spPr>
          <a:xfrm>
            <a:off x="299357" y="250370"/>
            <a:ext cx="6106885" cy="251460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3AE2E8-EC83-C566-23F1-A411B63DBF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55126" y="3080656"/>
            <a:ext cx="6536874" cy="3676992"/>
          </a:xfrm>
          <a:ln>
            <a:solidFill>
              <a:schemeClr val="tx1"/>
            </a:solidFill>
          </a:ln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D689DDF-64B4-3C0A-09B5-D0A69B86BEAF}"/>
              </a:ext>
            </a:extLst>
          </p:cNvPr>
          <p:cNvCxnSpPr>
            <a:cxnSpLocks/>
          </p:cNvCxnSpPr>
          <p:nvPr/>
        </p:nvCxnSpPr>
        <p:spPr>
          <a:xfrm>
            <a:off x="3581400" y="1883229"/>
            <a:ext cx="2073726" cy="27432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1562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36B9D2-7302-889B-EA74-25048FC89B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160C245B-E78E-9762-568F-21DEA26C9E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15" t="-398" r="18652" b="54256"/>
          <a:stretch>
            <a:fillRect/>
          </a:stretch>
        </p:blipFill>
        <p:spPr>
          <a:xfrm>
            <a:off x="299357" y="250370"/>
            <a:ext cx="6106885" cy="251460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D1FA09D-E97D-C8EF-4D21-64C21BE5E2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24497" y="2930638"/>
            <a:ext cx="6536874" cy="3676992"/>
          </a:xfrm>
          <a:ln>
            <a:solidFill>
              <a:schemeClr val="tx1"/>
            </a:solidFill>
          </a:ln>
        </p:spPr>
      </p:pic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F2BB086C-6C80-0601-C993-487578B088C0}"/>
              </a:ext>
            </a:extLst>
          </p:cNvPr>
          <p:cNvCxnSpPr>
            <a:endCxn id="5" idx="0"/>
          </p:cNvCxnSpPr>
          <p:nvPr/>
        </p:nvCxnSpPr>
        <p:spPr>
          <a:xfrm>
            <a:off x="5704114" y="1676400"/>
            <a:ext cx="3088820" cy="1254238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4300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5111F-ED36-A667-9FF4-5485FA906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New Car upload Section For Admin 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27A84A-9796-C957-FC06-8E735728C0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699" b="23592"/>
          <a:stretch>
            <a:fillRect/>
          </a:stretch>
        </p:blipFill>
        <p:spPr>
          <a:xfrm>
            <a:off x="5638800" y="2507116"/>
            <a:ext cx="6288318" cy="3131683"/>
          </a:xfrm>
          <a:ln>
            <a:solidFill>
              <a:schemeClr val="tx1"/>
            </a:solidFill>
          </a:ln>
        </p:spPr>
      </p:pic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BAD66234-65AA-71B0-CFD6-53CC04DA47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" y="1690688"/>
            <a:ext cx="4544789" cy="2556444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0528908-7FAD-B47A-43CD-9E6C5A0CCADD}"/>
              </a:ext>
            </a:extLst>
          </p:cNvPr>
          <p:cNvCxnSpPr/>
          <p:nvPr/>
        </p:nvCxnSpPr>
        <p:spPr>
          <a:xfrm>
            <a:off x="1981200" y="1850571"/>
            <a:ext cx="3657600" cy="166551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39102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41E73-F47F-9000-0865-5CC542E06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8000" dirty="0">
                <a:latin typeface="Arial Black" panose="020B0A04020102020204" pitchFamily="34" charset="0"/>
              </a:rPr>
              <a:t>Thank You</a:t>
            </a:r>
            <a:endParaRPr lang="en-IN" sz="80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567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0C1F0B6-047C-08DF-2D4D-8882EF7368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8240" y="1303021"/>
            <a:ext cx="9875520" cy="5554979"/>
          </a:xfrm>
          <a:ln>
            <a:solidFill>
              <a:schemeClr val="tx1"/>
            </a:solidFill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2646BC74-697C-4D13-3113-555891981CE9}"/>
              </a:ext>
            </a:extLst>
          </p:cNvPr>
          <p:cNvSpPr txBox="1">
            <a:spLocks/>
          </p:cNvSpPr>
          <p:nvPr/>
        </p:nvSpPr>
        <p:spPr>
          <a:xfrm>
            <a:off x="2090058" y="468085"/>
            <a:ext cx="8376557" cy="5660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500" dirty="0"/>
              <a:t>Login and Registration navigation </a:t>
            </a:r>
            <a:endParaRPr lang="en-IN" sz="4500" dirty="0"/>
          </a:p>
        </p:txBody>
      </p:sp>
    </p:spTree>
    <p:extLst>
      <p:ext uri="{BB962C8B-B14F-4D97-AF65-F5344CB8AC3E}">
        <p14:creationId xmlns:p14="http://schemas.microsoft.com/office/powerpoint/2010/main" val="94644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2808DE-A7AF-7677-9E86-D505435D7F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9800"/>
            <a:ext cx="6025846" cy="3389539"/>
          </a:xfrm>
          <a:ln>
            <a:solidFill>
              <a:schemeClr val="tx1"/>
            </a:solidFill>
          </a:ln>
        </p:spPr>
      </p:pic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41FB79F2-9628-F66F-D675-F0ED617751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0666" y="2209800"/>
            <a:ext cx="6025846" cy="338953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75CD539-4BA3-B129-51BB-905F27CA6294}"/>
              </a:ext>
            </a:extLst>
          </p:cNvPr>
          <p:cNvSpPr txBox="1">
            <a:spLocks/>
          </p:cNvSpPr>
          <p:nvPr/>
        </p:nvSpPr>
        <p:spPr>
          <a:xfrm>
            <a:off x="6972300" y="1393370"/>
            <a:ext cx="5127172" cy="5660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dirty="0"/>
              <a:t>Customer Login  </a:t>
            </a:r>
            <a:endParaRPr lang="en-IN" sz="45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1ADCFAD-C1CE-3F5F-430E-0051BEEBEF8A}"/>
              </a:ext>
            </a:extLst>
          </p:cNvPr>
          <p:cNvSpPr txBox="1">
            <a:spLocks/>
          </p:cNvSpPr>
          <p:nvPr/>
        </p:nvSpPr>
        <p:spPr>
          <a:xfrm>
            <a:off x="1429052" y="1393370"/>
            <a:ext cx="5127172" cy="5660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dirty="0"/>
              <a:t>Registration</a:t>
            </a:r>
            <a:endParaRPr lang="en-IN" sz="4500" dirty="0"/>
          </a:p>
        </p:txBody>
      </p:sp>
    </p:spTree>
    <p:extLst>
      <p:ext uri="{BB962C8B-B14F-4D97-AF65-F5344CB8AC3E}">
        <p14:creationId xmlns:p14="http://schemas.microsoft.com/office/powerpoint/2010/main" val="256374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A9B3BA8-8085-2C1A-573F-C71B20E5E2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55" y="108857"/>
            <a:ext cx="5486400" cy="3086100"/>
          </a:xfrm>
          <a:ln>
            <a:solidFill>
              <a:schemeClr val="tx1"/>
            </a:solidFill>
          </a:ln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AD9D9EE0-239E-1371-70FD-6A42FA913309}"/>
              </a:ext>
            </a:extLst>
          </p:cNvPr>
          <p:cNvSpPr txBox="1">
            <a:spLocks/>
          </p:cNvSpPr>
          <p:nvPr/>
        </p:nvSpPr>
        <p:spPr>
          <a:xfrm>
            <a:off x="298269" y="283028"/>
            <a:ext cx="5127172" cy="5660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IN" sz="4500" dirty="0"/>
          </a:p>
        </p:txBody>
      </p:sp>
      <p:pic>
        <p:nvPicPr>
          <p:cNvPr id="4" name="Content Placeholder 8">
            <a:extLst>
              <a:ext uri="{FF2B5EF4-FFF2-40B4-BE49-F238E27FC236}">
                <a16:creationId xmlns:a16="http://schemas.microsoft.com/office/drawing/2014/main" id="{CD22F8A9-E919-C3A3-737B-AF34BCCF3D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6945" y="108857"/>
            <a:ext cx="5486400" cy="30861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6ED82E40-ADA0-B6FF-DC10-AFDFDB5DA8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55" y="3663043"/>
            <a:ext cx="5486400" cy="30861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A52AE201-E365-10B5-009A-4887FE89076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6945" y="3663043"/>
            <a:ext cx="5486400" cy="30861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29161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8332850-4A16-BCD2-3927-FDE7A73E66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3282950"/>
            <a:ext cx="5943600" cy="3343275"/>
          </a:xfrm>
          <a:ln>
            <a:solidFill>
              <a:schemeClr val="tx1"/>
            </a:solidFill>
          </a:ln>
        </p:spPr>
      </p:pic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7EB68041-4FEE-E3FA-AB40-8680979FD1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34950"/>
            <a:ext cx="5943600" cy="334327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7CA60415-228D-ECC4-E921-2F430AD2448F}"/>
              </a:ext>
            </a:extLst>
          </p:cNvPr>
          <p:cNvCxnSpPr/>
          <p:nvPr/>
        </p:nvCxnSpPr>
        <p:spPr>
          <a:xfrm>
            <a:off x="914400" y="431800"/>
            <a:ext cx="5334000" cy="5207000"/>
          </a:xfrm>
          <a:prstGeom prst="bentConnector3">
            <a:avLst>
              <a:gd name="adj1" fmla="val 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0585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6DCFE6-8449-9557-B26B-5029090D1F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0697"/>
            <a:ext cx="5486400" cy="3086100"/>
          </a:xfrm>
          <a:ln>
            <a:solidFill>
              <a:schemeClr val="tx1"/>
            </a:solidFill>
          </a:ln>
        </p:spPr>
      </p:pic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BBDAE19D-EDD9-3F77-D9E9-BADA7CA9DD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971" y="1885950"/>
            <a:ext cx="5486400" cy="30861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64795E0-A362-21A1-7290-650E7FBE28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514725"/>
            <a:ext cx="5486400" cy="30861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518D5F0E-0FDA-DAA0-BDF4-B88F5304E2B9}"/>
              </a:ext>
            </a:extLst>
          </p:cNvPr>
          <p:cNvCxnSpPr/>
          <p:nvPr/>
        </p:nvCxnSpPr>
        <p:spPr>
          <a:xfrm flipV="1">
            <a:off x="1839686" y="783771"/>
            <a:ext cx="4256314" cy="1102179"/>
          </a:xfrm>
          <a:prstGeom prst="bentConnector3">
            <a:avLst>
              <a:gd name="adj1" fmla="val -63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93CA4CA8-E6A2-3B48-73AD-7C510BA098AB}"/>
              </a:ext>
            </a:extLst>
          </p:cNvPr>
          <p:cNvCxnSpPr/>
          <p:nvPr/>
        </p:nvCxnSpPr>
        <p:spPr>
          <a:xfrm>
            <a:off x="1354667" y="2082800"/>
            <a:ext cx="4631266" cy="3598333"/>
          </a:xfrm>
          <a:prstGeom prst="bentConnector3">
            <a:avLst>
              <a:gd name="adj1" fmla="val -91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9196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86AC28-EB41-25E6-995F-D1ED5DDEC6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722562"/>
            <a:ext cx="5943600" cy="3343275"/>
          </a:xfrm>
          <a:ln>
            <a:solidFill>
              <a:schemeClr val="tx1"/>
            </a:solidFill>
          </a:ln>
        </p:spPr>
      </p:pic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E30A6175-62CC-CE37-E330-EB28FDDB63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" y="615949"/>
            <a:ext cx="5486400" cy="30861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06E04F69-FA02-4391-25BC-BDAFC9D50116}"/>
              </a:ext>
            </a:extLst>
          </p:cNvPr>
          <p:cNvCxnSpPr/>
          <p:nvPr/>
        </p:nvCxnSpPr>
        <p:spPr>
          <a:xfrm>
            <a:off x="2933700" y="3162300"/>
            <a:ext cx="3162300" cy="2184400"/>
          </a:xfrm>
          <a:prstGeom prst="bentConnector3">
            <a:avLst>
              <a:gd name="adj1" fmla="val -1004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5928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461BF-30CD-AE69-D5CA-E83F603BC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Booking 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2EAB28C-D9F9-2747-3171-FC8A1371F6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43" y="1785257"/>
            <a:ext cx="7315200" cy="4114800"/>
          </a:xfrm>
          <a:ln>
            <a:solidFill>
              <a:schemeClr val="tx1"/>
            </a:solidFill>
          </a:ln>
        </p:spPr>
      </p:pic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D68092C8-DE2B-DAB7-E225-031BE4F7A3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78" t="-1" r="28511" b="73858"/>
          <a:stretch>
            <a:fillRect/>
          </a:stretch>
        </p:blipFill>
        <p:spPr>
          <a:xfrm>
            <a:off x="7979228" y="1690689"/>
            <a:ext cx="3907971" cy="133299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3DFAEEE-F4BD-27FC-2C45-5644AFF3E93F}"/>
              </a:ext>
            </a:extLst>
          </p:cNvPr>
          <p:cNvCxnSpPr/>
          <p:nvPr/>
        </p:nvCxnSpPr>
        <p:spPr>
          <a:xfrm flipV="1">
            <a:off x="4953000" y="3023679"/>
            <a:ext cx="3429000" cy="24844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5538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18733-5795-07C2-F0B0-10550B4B7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643" y="-146503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Admin Login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330230-4DB8-DF1B-F7C7-E7754EBC6E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7443" y="2419350"/>
            <a:ext cx="5852160" cy="3291840"/>
          </a:xfrm>
        </p:spPr>
      </p:pic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D11FCA7B-B920-A5AE-BF5C-E3A8490B12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8" y="1526721"/>
            <a:ext cx="5852160" cy="329184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5DB1A61-74EB-F855-C8F9-9745D750C870}"/>
              </a:ext>
            </a:extLst>
          </p:cNvPr>
          <p:cNvCxnSpPr/>
          <p:nvPr/>
        </p:nvCxnSpPr>
        <p:spPr>
          <a:xfrm>
            <a:off x="5486400" y="1807029"/>
            <a:ext cx="3276600" cy="13824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51497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21</Words>
  <Application>Microsoft Office PowerPoint</Application>
  <PresentationFormat>Widescreen</PresentationFormat>
  <Paragraphs>9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Arial Black</vt:lpstr>
      <vt:lpstr>Calibri</vt:lpstr>
      <vt:lpstr>Calibri Light</vt:lpstr>
      <vt:lpstr>Office Theme</vt:lpstr>
      <vt:lpstr>Home Page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Booking </vt:lpstr>
      <vt:lpstr>Admin Login</vt:lpstr>
      <vt:lpstr>PowerPoint Presentation</vt:lpstr>
      <vt:lpstr>PowerPoint Presentation</vt:lpstr>
      <vt:lpstr>PowerPoint Presentation</vt:lpstr>
      <vt:lpstr>PowerPoint Presentation</vt:lpstr>
      <vt:lpstr>New Car upload Section For Admin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prachi patil</dc:creator>
  <cp:lastModifiedBy>prachi patil</cp:lastModifiedBy>
  <cp:revision>4</cp:revision>
  <dcterms:created xsi:type="dcterms:W3CDTF">2025-07-26T13:24:43Z</dcterms:created>
  <dcterms:modified xsi:type="dcterms:W3CDTF">2025-07-30T07:59:33Z</dcterms:modified>
</cp:coreProperties>
</file>

<file path=docProps/thumbnail.jpeg>
</file>